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304330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MaidMatch - Connecting You with Reliable and Skilled Domestic Workers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22029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Welcome to MaidMatch, the platform that connects individuals and businesses with domestic workers and maids. Our reliable and skilled service providers will help you with all your household needs.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553081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3BD7D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7021" y="6547961"/>
            <a:ext cx="16764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6536412"/>
            <a:ext cx="16306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temp rory</a:t>
            </a:r>
            <a:endParaRPr lang="en-US" sz="2187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985409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376428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MaidMatch Works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 1. Search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our intuitive search engine to find a domestic worker or maid in your area. You can filter by skills, experience, availability, and more.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 2. Compare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Compare different domestic workers and maids by looking at their experience, ratings, and customer reviews. Choose the right one for your needs.</a:t>
            </a:r>
            <a:endParaRPr lang="en-US" sz="1225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5007888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 3. Book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572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Book your preferred domestic worker or maid with just a few clicks. You can customize the service, set the date and time, and pay securely online.</a:t>
            </a:r>
            <a:endParaRPr lang="en-US" sz="1225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69075"/>
            <a:ext cx="7612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Benefits of Using MaidMatch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307788"/>
            <a:ext cx="5166122" cy="2087523"/>
          </a:xfrm>
          <a:prstGeom prst="roundRect">
            <a:avLst>
              <a:gd name="adj" fmla="val 319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2529959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Save Time 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⏰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10693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more endless searching and screening for the right domestic worker or maid. MaidMatch does all that for you.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307788"/>
            <a:ext cx="5166122" cy="2087523"/>
          </a:xfrm>
          <a:prstGeom prst="roundRect">
            <a:avLst>
              <a:gd name="adj" fmla="val 3193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2529959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Save Money 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💰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106936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MaidMatch's fees are reasonable and transparent. No hidden costs or unexpected expenses.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617482"/>
            <a:ext cx="5166122" cy="2442924"/>
          </a:xfrm>
          <a:prstGeom prst="roundRect">
            <a:avLst>
              <a:gd name="adj" fmla="val 2729"/>
            </a:avLst>
          </a:prstGeom>
          <a:solidFill>
            <a:srgbClr val="312140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4839653"/>
            <a:ext cx="226314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Peace of Mind 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🧘‍♂️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416629"/>
            <a:ext cx="47217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MaidMatch's strict safety measures and background checks ensure that all domestic workers and maids are trustworthy and reliable.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617482"/>
            <a:ext cx="5166122" cy="2442924"/>
          </a:xfrm>
          <a:prstGeom prst="roundRect">
            <a:avLst>
              <a:gd name="adj" fmla="val 2729"/>
            </a:avLst>
          </a:prstGeom>
          <a:solidFill>
            <a:srgbClr val="312140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4839653"/>
            <a:ext cx="2221944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Flexibility </a:t>
            </a:r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🙌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416629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MaidMatch offers a range of domestic services and customizable options to fit your unique needs and schedule.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23413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3621167" y="427673"/>
            <a:ext cx="713232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Range of Domestic Services Available</a:t>
            </a: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1167" y="1224677"/>
            <a:ext cx="3577352" cy="221087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21167" y="362985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House Cleaning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3621167" y="4028361"/>
            <a:ext cx="3577352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domestic workers and maids will clean your apartment, house, or office until it shines. We offer one-time, regular, and deep cleaning options.</a:t>
            </a:r>
            <a:endParaRPr lang="en-US" sz="1225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62" y="1224677"/>
            <a:ext cx="3577471" cy="2210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1762" y="362997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Child Care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31762" y="4028480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experienced and caring nannies will take care of your children when you are at work, running errands, or taking a well-deserved break.</a:t>
            </a:r>
            <a:endParaRPr lang="en-US" sz="1225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67" y="5007888"/>
            <a:ext cx="3577352" cy="221087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741306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Elder Care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3621167" y="7811572"/>
            <a:ext cx="3577352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compassionate and trained caregivers will provide personalized care and support for your elderly loved ones. From medication reminders to grooming assistance, we've got you covered.</a:t>
            </a:r>
            <a:endParaRPr lang="en-US" sz="1225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762" y="5007888"/>
            <a:ext cx="3577471" cy="2210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2" y="7413188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Pet Care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431762" y="7811691"/>
            <a:ext cx="3577471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225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animal-loving pet sitters and dog walkers will take care of your furry friends like they were their own. We offer feeding, walking, playing, and more.</a:t>
            </a:r>
            <a:endParaRPr lang="en-US" sz="1225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76" y="557332"/>
            <a:ext cx="9452848" cy="1266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87"/>
              </a:lnSpc>
              <a:buNone/>
            </a:pPr>
            <a:r>
              <a:rPr lang="en-US" sz="399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Easy and Secure Payment and Booking Process</a:t>
            </a:r>
            <a:endParaRPr lang="en-US" sz="3990" dirty="0"/>
          </a:p>
        </p:txBody>
      </p:sp>
      <p:sp>
        <p:nvSpPr>
          <p:cNvPr id="6" name="Shape 3"/>
          <p:cNvSpPr/>
          <p:nvPr/>
        </p:nvSpPr>
        <p:spPr>
          <a:xfrm>
            <a:off x="1051322" y="2128123"/>
            <a:ext cx="25241" cy="5545336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1291947" y="2501741"/>
            <a:ext cx="709374" cy="252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835938" y="2286476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987742" y="2324457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394" dirty="0"/>
          </a:p>
        </p:txBody>
      </p:sp>
      <p:sp>
        <p:nvSpPr>
          <p:cNvPr id="10" name="Text 7"/>
          <p:cNvSpPr/>
          <p:nvPr/>
        </p:nvSpPr>
        <p:spPr>
          <a:xfrm>
            <a:off x="2178606" y="2330768"/>
            <a:ext cx="284988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 1. Select Service</a:t>
            </a:r>
            <a:endParaRPr lang="en-US" sz="1995" dirty="0"/>
          </a:p>
        </p:txBody>
      </p:sp>
      <p:sp>
        <p:nvSpPr>
          <p:cNvPr id="11" name="Text 8"/>
          <p:cNvSpPr/>
          <p:nvPr/>
        </p:nvSpPr>
        <p:spPr>
          <a:xfrm>
            <a:off x="2178606" y="2850118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the domestic service you'd like to book, and provide details about your location and schedule.</a:t>
            </a:r>
            <a:endParaRPr lang="en-US" sz="1596" dirty="0"/>
          </a:p>
        </p:txBody>
      </p:sp>
      <p:sp>
        <p:nvSpPr>
          <p:cNvPr id="12" name="Shape 9"/>
          <p:cNvSpPr/>
          <p:nvPr/>
        </p:nvSpPr>
        <p:spPr>
          <a:xfrm>
            <a:off x="1291947" y="4325779"/>
            <a:ext cx="709374" cy="252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835938" y="4110514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987742" y="4148495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394" dirty="0"/>
          </a:p>
        </p:txBody>
      </p:sp>
      <p:sp>
        <p:nvSpPr>
          <p:cNvPr id="15" name="Text 12"/>
          <p:cNvSpPr/>
          <p:nvPr/>
        </p:nvSpPr>
        <p:spPr>
          <a:xfrm>
            <a:off x="2178606" y="4154805"/>
            <a:ext cx="284988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 2. Receive Quotes</a:t>
            </a:r>
            <a:endParaRPr lang="en-US" sz="1995" dirty="0"/>
          </a:p>
        </p:txBody>
      </p:sp>
      <p:sp>
        <p:nvSpPr>
          <p:cNvPr id="16" name="Text 13"/>
          <p:cNvSpPr/>
          <p:nvPr/>
        </p:nvSpPr>
        <p:spPr>
          <a:xfrm>
            <a:off x="2178606" y="4674156"/>
            <a:ext cx="8034218" cy="6484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will send you quotes from several service providers that match your criteria. You can compare their prices, qualifications, and ratings.</a:t>
            </a:r>
            <a:endParaRPr lang="en-US" sz="1596" dirty="0"/>
          </a:p>
        </p:txBody>
      </p:sp>
      <p:sp>
        <p:nvSpPr>
          <p:cNvPr id="17" name="Shape 14"/>
          <p:cNvSpPr/>
          <p:nvPr/>
        </p:nvSpPr>
        <p:spPr>
          <a:xfrm>
            <a:off x="1291947" y="6149816"/>
            <a:ext cx="709374" cy="252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835938" y="5934551"/>
            <a:ext cx="456009" cy="456009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987742" y="5972532"/>
            <a:ext cx="152400" cy="3799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92"/>
              </a:lnSpc>
              <a:buNone/>
            </a:pPr>
            <a:r>
              <a:rPr lang="en-US" sz="239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394" dirty="0"/>
          </a:p>
        </p:txBody>
      </p:sp>
      <p:sp>
        <p:nvSpPr>
          <p:cNvPr id="20" name="Text 17"/>
          <p:cNvSpPr/>
          <p:nvPr/>
        </p:nvSpPr>
        <p:spPr>
          <a:xfrm>
            <a:off x="2178606" y="5978843"/>
            <a:ext cx="2979420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94"/>
              </a:lnSpc>
              <a:buNone/>
            </a:pPr>
            <a:r>
              <a:rPr lang="en-US" sz="1995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Step 3. Confirm Booking</a:t>
            </a:r>
            <a:endParaRPr lang="en-US" sz="1995" dirty="0"/>
          </a:p>
        </p:txBody>
      </p:sp>
      <p:sp>
        <p:nvSpPr>
          <p:cNvPr id="21" name="Text 18"/>
          <p:cNvSpPr/>
          <p:nvPr/>
        </p:nvSpPr>
        <p:spPr>
          <a:xfrm>
            <a:off x="2178606" y="6498193"/>
            <a:ext cx="8034218" cy="972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53"/>
              </a:lnSpc>
              <a:buNone/>
            </a:pPr>
            <a:r>
              <a:rPr lang="en-US" sz="1596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Once you've selected a provider, you can confirm the booking, customize the service, and pay securely through our platform. You can also communicate with the provider directly to clarify any details.</a:t>
            </a:r>
            <a:endParaRPr lang="en-US" sz="1596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40694"/>
            <a:ext cx="104317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Safety Measures and Background Checks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87940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 MaidMatch, we take your safety and trust seriously. That's why we employ a rigorous vetting process for all our domestic workers and maids. This includes: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Identity verification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Criminal record check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Reference check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1727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Interview and skills assessment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037993" y="577810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 also provide liability insurance for all our service providers, so you can rest assured that you and your property are protected.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2817" y="755690"/>
            <a:ext cx="8534400" cy="6543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53"/>
              </a:lnSpc>
              <a:buNone/>
            </a:pPr>
            <a:r>
              <a:rPr lang="en-US" sz="41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Testimonials and Success Stories</a:t>
            </a:r>
            <a:endParaRPr lang="en-US" sz="4122" dirty="0"/>
          </a:p>
        </p:txBody>
      </p:sp>
      <p:sp>
        <p:nvSpPr>
          <p:cNvPr id="6" name="Shape 3"/>
          <p:cNvSpPr/>
          <p:nvPr/>
        </p:nvSpPr>
        <p:spPr>
          <a:xfrm>
            <a:off x="4442817" y="1887736"/>
            <a:ext cx="471130" cy="471130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4598313" y="1927027"/>
            <a:ext cx="160020" cy="3925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2"/>
              </a:lnSpc>
              <a:buNone/>
            </a:pPr>
            <a:r>
              <a:rPr lang="en-US" sz="247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473" dirty="0"/>
          </a:p>
        </p:txBody>
      </p:sp>
      <p:sp>
        <p:nvSpPr>
          <p:cNvPr id="8" name="Text 5"/>
          <p:cNvSpPr/>
          <p:nvPr/>
        </p:nvSpPr>
        <p:spPr>
          <a:xfrm>
            <a:off x="5123259" y="1959650"/>
            <a:ext cx="291846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Life-Saving Service </a:t>
            </a:r>
            <a:pPr indent="0" marL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💖</a:t>
            </a:r>
            <a:endParaRPr lang="en-US" sz="2061" dirty="0"/>
          </a:p>
        </p:txBody>
      </p:sp>
      <p:sp>
        <p:nvSpPr>
          <p:cNvPr id="9" name="Text 6"/>
          <p:cNvSpPr/>
          <p:nvPr/>
        </p:nvSpPr>
        <p:spPr>
          <a:xfrm>
            <a:off x="5123259" y="2496026"/>
            <a:ext cx="8721923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8"/>
              </a:lnSpc>
              <a:buNone/>
            </a:pPr>
            <a:r>
              <a:rPr lang="en-US" sz="164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"I found MaidMatch when I was on a tight deadline and needed a reliable cleaner for my mother's house before she returned from the hospital. The maid they recommended was amazing, and the house looked spotless. Thank you, MaidMatch!"</a:t>
            </a:r>
            <a:endParaRPr lang="en-US" sz="1649" dirty="0"/>
          </a:p>
        </p:txBody>
      </p:sp>
      <p:sp>
        <p:nvSpPr>
          <p:cNvPr id="10" name="Shape 7"/>
          <p:cNvSpPr/>
          <p:nvPr/>
        </p:nvSpPr>
        <p:spPr>
          <a:xfrm>
            <a:off x="4442817" y="3874056"/>
            <a:ext cx="471130" cy="471130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4598313" y="3913346"/>
            <a:ext cx="160020" cy="3925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2"/>
              </a:lnSpc>
              <a:buNone/>
            </a:pPr>
            <a:r>
              <a:rPr lang="en-US" sz="247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473" dirty="0"/>
          </a:p>
        </p:txBody>
      </p:sp>
      <p:sp>
        <p:nvSpPr>
          <p:cNvPr id="12" name="Text 9"/>
          <p:cNvSpPr/>
          <p:nvPr/>
        </p:nvSpPr>
        <p:spPr>
          <a:xfrm>
            <a:off x="5123259" y="3945969"/>
            <a:ext cx="304800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Better Way to Book </a:t>
            </a:r>
            <a:pPr indent="0" marL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🙌</a:t>
            </a:r>
            <a:endParaRPr lang="en-US" sz="2061" dirty="0"/>
          </a:p>
        </p:txBody>
      </p:sp>
      <p:sp>
        <p:nvSpPr>
          <p:cNvPr id="13" name="Text 10"/>
          <p:cNvSpPr/>
          <p:nvPr/>
        </p:nvSpPr>
        <p:spPr>
          <a:xfrm>
            <a:off x="5123259" y="4482346"/>
            <a:ext cx="8721923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8"/>
              </a:lnSpc>
              <a:buNone/>
            </a:pPr>
            <a:r>
              <a:rPr lang="en-US" sz="164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"I own a small guest house and was struggling to find a regular housekeeper who was available during peak season. MaidMatch made the process so easy - I got several quotes within hours and was able to book a fantastic cleaner right away. Highly recommend."</a:t>
            </a:r>
            <a:endParaRPr lang="en-US" sz="1649" dirty="0"/>
          </a:p>
        </p:txBody>
      </p:sp>
      <p:sp>
        <p:nvSpPr>
          <p:cNvPr id="14" name="Shape 11"/>
          <p:cNvSpPr/>
          <p:nvPr/>
        </p:nvSpPr>
        <p:spPr>
          <a:xfrm>
            <a:off x="4442817" y="5860375"/>
            <a:ext cx="471130" cy="471130"/>
          </a:xfrm>
          <a:prstGeom prst="roundRect">
            <a:avLst>
              <a:gd name="adj" fmla="val 13334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4598313" y="5899666"/>
            <a:ext cx="160020" cy="3925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92"/>
              </a:lnSpc>
              <a:buNone/>
            </a:pPr>
            <a:r>
              <a:rPr lang="en-US" sz="2473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473" dirty="0"/>
          </a:p>
        </p:txBody>
      </p:sp>
      <p:sp>
        <p:nvSpPr>
          <p:cNvPr id="16" name="Text 13"/>
          <p:cNvSpPr/>
          <p:nvPr/>
        </p:nvSpPr>
        <p:spPr>
          <a:xfrm>
            <a:off x="5123259" y="5932289"/>
            <a:ext cx="3436620" cy="3270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Nanny of Our Dreams </a:t>
            </a:r>
            <a:pPr indent="0" marL="0">
              <a:lnSpc>
                <a:spcPts val="2576"/>
              </a:lnSpc>
              <a:buNone/>
            </a:pPr>
            <a:r>
              <a:rPr lang="en-US" sz="2061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🤗</a:t>
            </a:r>
            <a:endParaRPr lang="en-US" sz="2061" dirty="0"/>
          </a:p>
        </p:txBody>
      </p:sp>
      <p:sp>
        <p:nvSpPr>
          <p:cNvPr id="17" name="Text 14"/>
          <p:cNvSpPr/>
          <p:nvPr/>
        </p:nvSpPr>
        <p:spPr>
          <a:xfrm>
            <a:off x="5123259" y="6468666"/>
            <a:ext cx="8721923" cy="1005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38"/>
              </a:lnSpc>
              <a:buNone/>
            </a:pPr>
            <a:r>
              <a:rPr lang="en-US" sz="1649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"We were so nervous about finding a nanny for our triplets, but MaidMatch made it a breeze. We found a lovely nanny who exceeded our expectations - she's been with us for over a year now, and the kids adore her. Thank you, MaidMatch!"</a:t>
            </a:r>
            <a:endParaRPr lang="en-US" sz="1649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2023-11-07T17:19:39Z</dcterms:created>
  <dcterms:modified xsi:type="dcterms:W3CDTF">2023-11-07T17:19:39Z</dcterms:modified>
</cp:coreProperties>
</file>